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E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B10C-5F04-4E7C-9D14-22E1B5651846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B8B44-848B-4C81-9EE7-A25C5837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14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8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650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761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762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E407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922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18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12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23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38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5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86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26EE6D-A988-4F4B-996B-4707544F0B6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3" y="6170921"/>
            <a:ext cx="4483769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E407C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Subtitle 2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Rockwell</vt:lpstr>
      <vt:lpstr>Office Theme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Craig</dc:creator>
  <cp:lastModifiedBy>Craig, Patricia Lee</cp:lastModifiedBy>
  <cp:revision>23</cp:revision>
  <dcterms:created xsi:type="dcterms:W3CDTF">2015-03-02T18:34:00Z</dcterms:created>
  <dcterms:modified xsi:type="dcterms:W3CDTF">2018-11-12T21:16:55Z</dcterms:modified>
</cp:coreProperties>
</file>