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/>
    <p:restoredTop sz="94679"/>
  </p:normalViewPr>
  <p:slideViewPr>
    <p:cSldViewPr snapToGrid="0" snapToObjects="1">
      <p:cViewPr varScale="1">
        <p:scale>
          <a:sx n="123" d="100"/>
          <a:sy n="123" d="100"/>
        </p:scale>
        <p:origin x="22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AB98-F0B7-7A49-8AD8-996661957282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BAF7-535A-6242-BE23-F02C7AE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124712"/>
            <a:ext cx="6370257" cy="13074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BA2DF-E569-3F47-9756-5605F68D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596291"/>
            <a:ext cx="6370257" cy="1249844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D25D5-586F-4C93-B7C0-C1C54D4B0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" y="5798891"/>
            <a:ext cx="5917699" cy="8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70F52-1B34-47CC-BCCD-A49756087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" y="6063200"/>
            <a:ext cx="5186179" cy="7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4978138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6595" y="1527175"/>
            <a:ext cx="5377206" cy="4157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DF9C6-7AAC-4F99-B7FC-D0D7DAC2E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" y="6063200"/>
            <a:ext cx="5186179" cy="7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1574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264409"/>
            <a:ext cx="10515601" cy="275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7A9751-D4E9-4C85-AB83-9FC7ED2AC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" y="6063200"/>
            <a:ext cx="5186179" cy="7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F03D-96E1-EA4A-A5CA-D7B7B645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0111-36C8-C24F-9621-6339CD04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5FCF1-62D6-0849-8705-3D4455A3B5BF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03F08-B948-48CA-9B1B-1E231FB60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" y="6063200"/>
            <a:ext cx="5186179" cy="7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-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0220"/>
            <a:ext cx="10515600" cy="171748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1772B-3267-9341-A866-A72081939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0" b="26936"/>
          <a:stretch/>
        </p:blipFill>
        <p:spPr>
          <a:xfrm>
            <a:off x="0" y="3264218"/>
            <a:ext cx="12205252" cy="3593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E7BDD-52C5-461F-BA9D-16D09D0E1A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31997"/>
            <a:ext cx="6547117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Yo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5836B3-8827-BE44-B710-51D85012F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4310"/>
            <a:ext cx="12192000" cy="35936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D4D04-9E5B-496B-866F-778D5B5CC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31997"/>
            <a:ext cx="6547117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92BDD-D388-874A-90F8-43BCD6BEAD2E}"/>
              </a:ext>
            </a:extLst>
          </p:cNvPr>
          <p:cNvSpPr/>
          <p:nvPr userDrawn="1"/>
        </p:nvSpPr>
        <p:spPr>
          <a:xfrm>
            <a:off x="0" y="3254477"/>
            <a:ext cx="12192000" cy="36035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8695B-0AF4-4CB0-8497-DEE23266F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31997"/>
            <a:ext cx="6547117" cy="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124712"/>
            <a:ext cx="6528660" cy="6515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ADC273-FF26-7747-9D06-18DA6AC74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248" y="3790462"/>
            <a:ext cx="6528660" cy="146929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1760B-4A8D-4251-9D75-247EE6252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" y="5798891"/>
            <a:ext cx="5917699" cy="8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17E7-E765-2E4C-B8EA-6A761B6C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650"/>
            <a:ext cx="10515600" cy="465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1787-F2F1-A240-95DB-6E922CB6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D7C2-780A-6E4B-9105-FD8A4728EC8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55D7-F7D2-3D45-AE69-9E630A590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94AF-7A60-5941-B7EE-EAEF4DC6A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E68AEDA-2005-BA41-942E-1472FDD7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50" r:id="rId5"/>
    <p:sldLayoutId id="2147483651" r:id="rId6"/>
    <p:sldLayoutId id="2147483661" r:id="rId7"/>
    <p:sldLayoutId id="2147483662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Craig, Patricia Lee</cp:lastModifiedBy>
  <cp:revision>15</cp:revision>
  <dcterms:created xsi:type="dcterms:W3CDTF">2018-03-02T16:11:06Z</dcterms:created>
  <dcterms:modified xsi:type="dcterms:W3CDTF">2018-11-12T21:11:26Z</dcterms:modified>
</cp:coreProperties>
</file>