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1"/>
    <p:restoredTop sz="94680"/>
  </p:normalViewPr>
  <p:slideViewPr>
    <p:cSldViewPr snapToGrid="0" snapToObjects="1">
      <p:cViewPr varScale="1">
        <p:scale>
          <a:sx n="125" d="100"/>
          <a:sy n="125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B9A9C6-B8E3-2A41-AF1C-B44611D7F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93324"/>
            <a:ext cx="9144000" cy="64839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1E407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86CA8D4-C47A-4E1C-8C1E-92EB6825B3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1" y="5868922"/>
            <a:ext cx="6547117" cy="92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8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04FCAC-D9D3-9E4F-B7F2-077EAFFC4B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A0C0C1-982F-44E0-B0E0-1332D97D69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7472"/>
            <a:ext cx="4340358" cy="61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25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3659CE-AB87-2E42-9B51-E4338EB773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7F15D9-8367-4424-A190-94AA6803BB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7472"/>
            <a:ext cx="4340358" cy="61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81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04FCAC-D9D3-9E4F-B7F2-077EAFFC4B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05BBE6-FE65-4FBC-AA9A-C087BB12B9A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7472"/>
            <a:ext cx="4340358" cy="61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39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43659CE-AB87-2E42-9B51-E4338EB773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6C763D1-54E7-1F4C-9A40-8033FD87C9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9963" y="1250950"/>
            <a:ext cx="5303837" cy="48191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951"/>
            <a:ext cx="5085945" cy="4819110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76CFB8-A9E8-43D8-B71D-9C2CEA539A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7472"/>
            <a:ext cx="4340358" cy="61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6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0D1FE8A-B770-A54B-BB1F-BB647AC8A8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951"/>
            <a:ext cx="10515600" cy="4284087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3E9214-F19A-4D8B-A67F-BD7D1966C1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7472"/>
            <a:ext cx="4340358" cy="61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9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9896-24B9-D543-BC49-89300DAB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1124712"/>
            <a:ext cx="7928237" cy="16754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84264-DB8D-274D-83EB-C183729E5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7048" y="2800199"/>
            <a:ext cx="7928237" cy="135351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724A54-F8D5-48BD-8541-3B653E8FBF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1" y="5829198"/>
            <a:ext cx="6547117" cy="92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37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3A049B-E848-0344-AD81-982DC96C73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97665"/>
            <a:ext cx="5139447" cy="1279903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1E407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Contact information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F65F84-BCC0-40DE-BF67-B4FD388BAA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1" y="5868922"/>
            <a:ext cx="6547117" cy="92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6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0656E-DA2F-C14C-BF10-2FC3587B4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1284"/>
            <a:ext cx="10515600" cy="492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C3011-D639-B54B-9228-EB3085D04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4368-C769-8143-B102-F97927FA2E0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5E7B941-CE32-1D43-B287-BCB25BBF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943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50" r:id="rId4"/>
    <p:sldLayoutId id="2147483660" r:id="rId5"/>
    <p:sldLayoutId id="2147483661" r:id="rId6"/>
    <p:sldLayoutId id="2147483651" r:id="rId7"/>
    <p:sldLayoutId id="214748366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18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 Palette">
      <a:dk1>
        <a:srgbClr val="000000"/>
      </a:dk1>
      <a:lt1>
        <a:srgbClr val="FFFFFF"/>
      </a:lt1>
      <a:dk2>
        <a:srgbClr val="041E41"/>
      </a:dk2>
      <a:lt2>
        <a:srgbClr val="B8D6E6"/>
      </a:lt2>
      <a:accent1>
        <a:srgbClr val="009CDE"/>
      </a:accent1>
      <a:accent2>
        <a:srgbClr val="1E407C"/>
      </a:accent2>
      <a:accent3>
        <a:srgbClr val="A3AAAD"/>
      </a:accent3>
      <a:accent4>
        <a:srgbClr val="83B1D4"/>
      </a:accent4>
      <a:accent5>
        <a:srgbClr val="3EA39E"/>
      </a:accent5>
      <a:accent6>
        <a:srgbClr val="305470"/>
      </a:accent6>
      <a:hlink>
        <a:srgbClr val="64B8B6"/>
      </a:hlink>
      <a:folHlink>
        <a:srgbClr val="7D4C7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Franklin Gothic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Craig, Patricia Lee</cp:lastModifiedBy>
  <cp:revision>13</cp:revision>
  <dcterms:created xsi:type="dcterms:W3CDTF">2018-03-19T17:38:41Z</dcterms:created>
  <dcterms:modified xsi:type="dcterms:W3CDTF">2018-11-12T21:00:26Z</dcterms:modified>
</cp:coreProperties>
</file>